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p:scale>
          <a:sx n="57" d="100"/>
          <a:sy n="57" d="100"/>
        </p:scale>
        <p:origin x="27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cs-CZ"/>
              <a:t>Kliknutím lze upravit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cs-CZ"/>
              <a:t>Kliknutím lze upravit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6/14/2023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A16AA21-1863-4931-97CB-99D0A168701B}" type="datetimeFigureOut">
              <a:rPr lang="en-US" dirty="0"/>
              <a:t>6/14/2023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3772C379-9A7C-4C87-A116-CBE9F58B04C5}" type="datetimeFigureOut">
              <a:rPr lang="en-US" dirty="0"/>
              <a:t>6/14/2023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6/14/2023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2CFB7F-3DFF-4F0E-8D09-7BCEB533A1A6}"/>
              </a:ext>
            </a:extLst>
          </p:cNvPr>
          <p:cNvSpPr>
            <a:spLocks noGrp="1"/>
          </p:cNvSpPr>
          <p:nvPr>
            <p:ph type="ctrTitle"/>
          </p:nvPr>
        </p:nvSpPr>
        <p:spPr/>
        <p:txBody>
          <a:bodyPr/>
          <a:lstStyle/>
          <a:p>
            <a:br>
              <a:rPr lang="cs-CZ" dirty="0"/>
            </a:br>
            <a:r>
              <a:rPr lang="cs-CZ" dirty="0" err="1"/>
              <a:t>Secondary</a:t>
            </a:r>
            <a:r>
              <a:rPr lang="cs-CZ" dirty="0"/>
              <a:t> </a:t>
            </a:r>
            <a:r>
              <a:rPr lang="cs-CZ" dirty="0" err="1"/>
              <a:t>automotive</a:t>
            </a:r>
            <a:r>
              <a:rPr lang="cs-CZ" dirty="0"/>
              <a:t> </a:t>
            </a:r>
            <a:r>
              <a:rPr lang="cs-CZ" dirty="0" err="1"/>
              <a:t>school</a:t>
            </a:r>
            <a:r>
              <a:rPr lang="cs-CZ" dirty="0"/>
              <a:t> in </a:t>
            </a:r>
            <a:r>
              <a:rPr lang="cs-CZ" dirty="0" err="1"/>
              <a:t>holice</a:t>
            </a:r>
            <a:br>
              <a:rPr lang="cs-CZ" dirty="0"/>
            </a:br>
            <a:br>
              <a:rPr lang="cs-CZ" dirty="0"/>
            </a:br>
            <a:r>
              <a:rPr lang="cs-CZ" sz="5400" dirty="0"/>
              <a:t>car</a:t>
            </a:r>
            <a:br>
              <a:rPr lang="cs-CZ" sz="5400" dirty="0"/>
            </a:br>
            <a:r>
              <a:rPr lang="cs-CZ" sz="5400" dirty="0"/>
              <a:t>       </a:t>
            </a:r>
            <a:r>
              <a:rPr lang="cs-CZ" sz="5400" dirty="0" err="1"/>
              <a:t>industry</a:t>
            </a:r>
            <a:r>
              <a:rPr lang="cs-CZ" sz="5400" dirty="0">
                <a:sym typeface="Wingdings" panose="05000000000000000000" pitchFamily="2" charset="2"/>
              </a:rPr>
              <a:t></a:t>
            </a:r>
            <a:endParaRPr lang="cs-CZ" sz="5400" dirty="0"/>
          </a:p>
        </p:txBody>
      </p:sp>
      <p:pic>
        <p:nvPicPr>
          <p:cNvPr id="4" name="Obrázek 3">
            <a:extLst>
              <a:ext uri="{FF2B5EF4-FFF2-40B4-BE49-F238E27FC236}">
                <a16:creationId xmlns:a16="http://schemas.microsoft.com/office/drawing/2014/main" id="{C2D7FD93-6912-496A-A5E7-61AA602DAE42}"/>
              </a:ext>
            </a:extLst>
          </p:cNvPr>
          <p:cNvPicPr>
            <a:picLocks noChangeAspect="1"/>
          </p:cNvPicPr>
          <p:nvPr/>
        </p:nvPicPr>
        <p:blipFill>
          <a:blip r:embed="rId2"/>
          <a:stretch>
            <a:fillRect/>
          </a:stretch>
        </p:blipFill>
        <p:spPr>
          <a:xfrm>
            <a:off x="6583680" y="2842260"/>
            <a:ext cx="5354320" cy="4015740"/>
          </a:xfrm>
          <a:prstGeom prst="rect">
            <a:avLst/>
          </a:prstGeom>
        </p:spPr>
      </p:pic>
      <p:sp>
        <p:nvSpPr>
          <p:cNvPr id="3" name="Podnadpis 2">
            <a:extLst>
              <a:ext uri="{FF2B5EF4-FFF2-40B4-BE49-F238E27FC236}">
                <a16:creationId xmlns:a16="http://schemas.microsoft.com/office/drawing/2014/main" id="{C8945D0F-7047-4F09-9215-B3441F7EE941}"/>
              </a:ext>
            </a:extLst>
          </p:cNvPr>
          <p:cNvSpPr>
            <a:spLocks noGrp="1"/>
          </p:cNvSpPr>
          <p:nvPr>
            <p:ph type="subTitle" idx="1"/>
          </p:nvPr>
        </p:nvSpPr>
        <p:spPr>
          <a:xfrm>
            <a:off x="1137920" y="4378960"/>
            <a:ext cx="7823200" cy="1080008"/>
          </a:xfrm>
        </p:spPr>
        <p:txBody>
          <a:bodyPr/>
          <a:lstStyle/>
          <a:p>
            <a:r>
              <a:rPr lang="cs-CZ" b="1" dirty="0"/>
              <a:t>   </a:t>
            </a:r>
          </a:p>
        </p:txBody>
      </p:sp>
      <p:pic>
        <p:nvPicPr>
          <p:cNvPr id="5" name="Obrázek 4" descr="C:\Users\uživatel\Downloads\LOGO - Kamionki - POLSKA.jpg">
            <a:extLst>
              <a:ext uri="{FF2B5EF4-FFF2-40B4-BE49-F238E27FC236}">
                <a16:creationId xmlns:a16="http://schemas.microsoft.com/office/drawing/2014/main" id="{D2B23B92-1E49-40F3-95F9-019FE4AD36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8040" y="249853"/>
            <a:ext cx="1634420" cy="2225718"/>
          </a:xfrm>
          <a:prstGeom prst="rect">
            <a:avLst/>
          </a:prstGeom>
          <a:noFill/>
          <a:ln>
            <a:noFill/>
          </a:ln>
        </p:spPr>
      </p:pic>
      <p:pic>
        <p:nvPicPr>
          <p:cNvPr id="6" name="Obrázek 5">
            <a:extLst>
              <a:ext uri="{FF2B5EF4-FFF2-40B4-BE49-F238E27FC236}">
                <a16:creationId xmlns:a16="http://schemas.microsoft.com/office/drawing/2014/main" id="{DD796259-F18C-49A3-AA0E-7B2BBF57FA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82520" y="4918964"/>
            <a:ext cx="2956560" cy="640080"/>
          </a:xfrm>
          <a:prstGeom prst="rect">
            <a:avLst/>
          </a:prstGeom>
          <a:noFill/>
        </p:spPr>
      </p:pic>
    </p:spTree>
    <p:extLst>
      <p:ext uri="{BB962C8B-B14F-4D97-AF65-F5344CB8AC3E}">
        <p14:creationId xmlns:p14="http://schemas.microsoft.com/office/powerpoint/2010/main" val="315980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0BEB22-461B-4DDA-976D-2D2B0F07917D}"/>
              </a:ext>
            </a:extLst>
          </p:cNvPr>
          <p:cNvSpPr>
            <a:spLocks noGrp="1"/>
          </p:cNvSpPr>
          <p:nvPr>
            <p:ph type="title"/>
          </p:nvPr>
        </p:nvSpPr>
        <p:spPr/>
        <p:txBody>
          <a:bodyPr>
            <a:normAutofit/>
          </a:bodyPr>
          <a:lstStyle/>
          <a:p>
            <a:r>
              <a:rPr lang="cs-CZ" sz="2000" dirty="0" err="1"/>
              <a:t>We</a:t>
            </a:r>
            <a:r>
              <a:rPr lang="cs-CZ" sz="2000" dirty="0"/>
              <a:t> had </a:t>
            </a:r>
            <a:r>
              <a:rPr lang="cs-CZ" sz="2000" dirty="0" err="1"/>
              <a:t>an</a:t>
            </a:r>
            <a:r>
              <a:rPr lang="cs-CZ" sz="2000" dirty="0"/>
              <a:t> </a:t>
            </a:r>
            <a:r>
              <a:rPr lang="cs-CZ" sz="2000" dirty="0" err="1"/>
              <a:t>excursion</a:t>
            </a:r>
            <a:r>
              <a:rPr lang="cs-CZ" sz="2000" dirty="0"/>
              <a:t> in </a:t>
            </a:r>
            <a:r>
              <a:rPr lang="cs-CZ" sz="2000" dirty="0" err="1"/>
              <a:t>secondary</a:t>
            </a:r>
            <a:r>
              <a:rPr lang="cs-CZ" sz="2000" dirty="0"/>
              <a:t> </a:t>
            </a:r>
            <a:r>
              <a:rPr lang="cs-CZ" sz="2000" dirty="0" err="1"/>
              <a:t>automotive</a:t>
            </a:r>
            <a:r>
              <a:rPr lang="cs-CZ" sz="2000" dirty="0"/>
              <a:t> </a:t>
            </a:r>
            <a:r>
              <a:rPr lang="cs-CZ" sz="2000" dirty="0" err="1"/>
              <a:t>school</a:t>
            </a:r>
            <a:r>
              <a:rPr lang="cs-CZ" sz="2000" dirty="0"/>
              <a:t> in </a:t>
            </a:r>
            <a:r>
              <a:rPr lang="cs-CZ" sz="2000" dirty="0" err="1"/>
              <a:t>holice</a:t>
            </a:r>
            <a:r>
              <a:rPr lang="cs-CZ" sz="2000" dirty="0"/>
              <a:t>. </a:t>
            </a:r>
            <a:r>
              <a:rPr lang="cs-CZ" sz="2000" dirty="0" err="1"/>
              <a:t>This</a:t>
            </a:r>
            <a:r>
              <a:rPr lang="cs-CZ" sz="2000" dirty="0"/>
              <a:t> </a:t>
            </a:r>
            <a:r>
              <a:rPr lang="cs-CZ" sz="2000" dirty="0" err="1"/>
              <a:t>school</a:t>
            </a:r>
            <a:r>
              <a:rPr lang="cs-CZ" sz="2000" dirty="0"/>
              <a:t> </a:t>
            </a:r>
            <a:r>
              <a:rPr lang="cs-CZ" sz="2000" dirty="0" err="1"/>
              <a:t>prepares</a:t>
            </a:r>
            <a:r>
              <a:rPr lang="cs-CZ" sz="2000" dirty="0"/>
              <a:t> </a:t>
            </a:r>
            <a:r>
              <a:rPr lang="cs-CZ" sz="2000" dirty="0" err="1"/>
              <a:t>students</a:t>
            </a:r>
            <a:r>
              <a:rPr lang="cs-CZ" sz="2000" dirty="0"/>
              <a:t> </a:t>
            </a:r>
            <a:r>
              <a:rPr lang="cs-CZ" sz="2000" dirty="0" err="1"/>
              <a:t>for</a:t>
            </a:r>
            <a:r>
              <a:rPr lang="cs-CZ" sz="2000" dirty="0"/>
              <a:t> </a:t>
            </a:r>
            <a:r>
              <a:rPr lang="cs-CZ" sz="2000" dirty="0" err="1"/>
              <a:t>work</a:t>
            </a:r>
            <a:r>
              <a:rPr lang="cs-CZ" sz="2000" dirty="0"/>
              <a:t> in </a:t>
            </a:r>
            <a:r>
              <a:rPr lang="cs-CZ" sz="2000" dirty="0" err="1"/>
              <a:t>the</a:t>
            </a:r>
            <a:r>
              <a:rPr lang="cs-CZ" sz="2000" dirty="0"/>
              <a:t> car </a:t>
            </a:r>
            <a:r>
              <a:rPr lang="cs-CZ" sz="2000" dirty="0" err="1"/>
              <a:t>industry</a:t>
            </a:r>
            <a:r>
              <a:rPr lang="cs-CZ" sz="2000" dirty="0"/>
              <a:t>.</a:t>
            </a:r>
            <a:br>
              <a:rPr lang="cs-CZ" sz="2000" dirty="0"/>
            </a:br>
            <a:br>
              <a:rPr lang="cs-CZ" sz="2000" dirty="0"/>
            </a:br>
            <a:br>
              <a:rPr lang="cs-CZ" sz="2000" dirty="0"/>
            </a:br>
            <a:endParaRPr lang="cs-CZ" sz="2000" dirty="0"/>
          </a:p>
        </p:txBody>
      </p:sp>
      <p:pic>
        <p:nvPicPr>
          <p:cNvPr id="1026" name="Picture 2" descr="No description available.">
            <a:extLst>
              <a:ext uri="{FF2B5EF4-FFF2-40B4-BE49-F238E27FC236}">
                <a16:creationId xmlns:a16="http://schemas.microsoft.com/office/drawing/2014/main" id="{C3396BE9-027C-4D56-9C41-01F2389D36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9108" y="1998980"/>
            <a:ext cx="5401733" cy="4051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description available.">
            <a:extLst>
              <a:ext uri="{FF2B5EF4-FFF2-40B4-BE49-F238E27FC236}">
                <a16:creationId xmlns:a16="http://schemas.microsoft.com/office/drawing/2014/main" id="{7F7F28A3-D899-46A7-AF36-A5E0B18A8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581" y="1998980"/>
            <a:ext cx="5215467"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30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3360B-5A08-4FBE-91EB-742BDBA2D1FA}"/>
              </a:ext>
            </a:extLst>
          </p:cNvPr>
          <p:cNvSpPr>
            <a:spLocks noGrp="1"/>
          </p:cNvSpPr>
          <p:nvPr>
            <p:ph type="title"/>
          </p:nvPr>
        </p:nvSpPr>
        <p:spPr/>
        <p:txBody>
          <a:bodyPr>
            <a:normAutofit/>
          </a:bodyPr>
          <a:lstStyle/>
          <a:p>
            <a:r>
              <a:rPr lang="cs-CZ" sz="2000" dirty="0" err="1"/>
              <a:t>We</a:t>
            </a:r>
            <a:r>
              <a:rPr lang="cs-CZ" sz="2000" dirty="0"/>
              <a:t> </a:t>
            </a:r>
            <a:r>
              <a:rPr lang="cs-CZ" sz="2000" dirty="0" err="1"/>
              <a:t>experienced</a:t>
            </a:r>
            <a:r>
              <a:rPr lang="cs-CZ" sz="2000" dirty="0"/>
              <a:t> a lot </a:t>
            </a:r>
            <a:r>
              <a:rPr lang="cs-CZ" sz="2000" dirty="0" err="1"/>
              <a:t>of</a:t>
            </a:r>
            <a:r>
              <a:rPr lang="cs-CZ" sz="2000" dirty="0"/>
              <a:t> </a:t>
            </a:r>
            <a:r>
              <a:rPr lang="cs-CZ" sz="2000" dirty="0" err="1"/>
              <a:t>new</a:t>
            </a:r>
            <a:r>
              <a:rPr lang="cs-CZ" sz="2000" dirty="0"/>
              <a:t> </a:t>
            </a:r>
            <a:r>
              <a:rPr lang="cs-CZ" sz="2000" dirty="0" err="1"/>
              <a:t>things</a:t>
            </a:r>
            <a:r>
              <a:rPr lang="cs-CZ" sz="2000" dirty="0"/>
              <a:t>. </a:t>
            </a:r>
            <a:r>
              <a:rPr lang="cs-CZ" sz="2000" dirty="0" err="1"/>
              <a:t>Our</a:t>
            </a:r>
            <a:r>
              <a:rPr lang="cs-CZ" sz="2000" dirty="0"/>
              <a:t> </a:t>
            </a:r>
            <a:r>
              <a:rPr lang="cs-CZ" sz="2000" dirty="0" err="1"/>
              <a:t>lecturers</a:t>
            </a:r>
            <a:r>
              <a:rPr lang="cs-CZ" sz="2000" dirty="0"/>
              <a:t> and </a:t>
            </a:r>
            <a:r>
              <a:rPr lang="cs-CZ" sz="2000" dirty="0" err="1"/>
              <a:t>guides</a:t>
            </a:r>
            <a:r>
              <a:rPr lang="cs-CZ" sz="2000" dirty="0"/>
              <a:t> </a:t>
            </a:r>
            <a:r>
              <a:rPr lang="cs-CZ" sz="2000" dirty="0" err="1"/>
              <a:t>showed</a:t>
            </a:r>
            <a:r>
              <a:rPr lang="cs-CZ" sz="2000" dirty="0"/>
              <a:t> </a:t>
            </a:r>
            <a:r>
              <a:rPr lang="cs-CZ" sz="2000" dirty="0" err="1"/>
              <a:t>us</a:t>
            </a:r>
            <a:r>
              <a:rPr lang="cs-CZ" sz="2000" dirty="0"/>
              <a:t> </a:t>
            </a:r>
            <a:r>
              <a:rPr lang="cs-CZ" sz="2000" dirty="0" err="1"/>
              <a:t>around</a:t>
            </a:r>
            <a:r>
              <a:rPr lang="cs-CZ" sz="2000" dirty="0"/>
              <a:t> </a:t>
            </a:r>
            <a:r>
              <a:rPr lang="cs-CZ" sz="2000" dirty="0" err="1"/>
              <a:t>the</a:t>
            </a:r>
            <a:r>
              <a:rPr lang="cs-CZ" sz="2000" dirty="0"/>
              <a:t> </a:t>
            </a:r>
            <a:r>
              <a:rPr lang="cs-CZ" sz="2000" dirty="0" err="1"/>
              <a:t>school</a:t>
            </a:r>
            <a:r>
              <a:rPr lang="cs-CZ" sz="2000" dirty="0"/>
              <a:t>. </a:t>
            </a:r>
            <a:r>
              <a:rPr lang="cs-CZ" sz="2000" dirty="0" err="1"/>
              <a:t>Together</a:t>
            </a:r>
            <a:r>
              <a:rPr lang="cs-CZ" sz="2000" dirty="0"/>
              <a:t> </a:t>
            </a:r>
            <a:r>
              <a:rPr lang="cs-CZ" sz="2000" dirty="0" err="1"/>
              <a:t>we</a:t>
            </a:r>
            <a:r>
              <a:rPr lang="cs-CZ" sz="2000" dirty="0"/>
              <a:t> </a:t>
            </a:r>
            <a:r>
              <a:rPr lang="cs-CZ" sz="2000" dirty="0" err="1"/>
              <a:t>played</a:t>
            </a:r>
            <a:r>
              <a:rPr lang="cs-CZ" sz="2000" dirty="0"/>
              <a:t> </a:t>
            </a:r>
            <a:r>
              <a:rPr lang="cs-CZ" sz="2000" dirty="0" err="1"/>
              <a:t>games</a:t>
            </a:r>
            <a:r>
              <a:rPr lang="cs-CZ" sz="2000" dirty="0"/>
              <a:t>. </a:t>
            </a:r>
            <a:r>
              <a:rPr lang="cs-CZ" sz="2000" dirty="0" err="1"/>
              <a:t>For</a:t>
            </a:r>
            <a:r>
              <a:rPr lang="cs-CZ" sz="2000" dirty="0"/>
              <a:t> </a:t>
            </a:r>
            <a:r>
              <a:rPr lang="cs-CZ" sz="2000" dirty="0" err="1"/>
              <a:t>example</a:t>
            </a:r>
            <a:r>
              <a:rPr lang="cs-CZ" sz="2000" dirty="0"/>
              <a:t> </a:t>
            </a:r>
            <a:r>
              <a:rPr lang="cs-CZ" sz="2000" dirty="0" err="1"/>
              <a:t>we</a:t>
            </a:r>
            <a:r>
              <a:rPr lang="cs-CZ" sz="2000" dirty="0"/>
              <a:t> had to drive a </a:t>
            </a:r>
            <a:r>
              <a:rPr lang="cs-CZ" sz="2000" dirty="0" err="1"/>
              <a:t>remote</a:t>
            </a:r>
            <a:r>
              <a:rPr lang="cs-CZ" sz="2000" dirty="0"/>
              <a:t> </a:t>
            </a:r>
            <a:r>
              <a:rPr lang="cs-CZ" sz="2000" dirty="0" err="1"/>
              <a:t>controlled</a:t>
            </a:r>
            <a:r>
              <a:rPr lang="cs-CZ" sz="2000" dirty="0"/>
              <a:t> </a:t>
            </a:r>
            <a:r>
              <a:rPr lang="cs-CZ" sz="2000" dirty="0" err="1"/>
              <a:t>cars</a:t>
            </a:r>
            <a:r>
              <a:rPr lang="cs-CZ" sz="2000" dirty="0"/>
              <a:t>. </a:t>
            </a:r>
            <a:r>
              <a:rPr lang="cs-CZ" sz="2000" dirty="0" err="1"/>
              <a:t>It</a:t>
            </a:r>
            <a:r>
              <a:rPr lang="cs-CZ" sz="2000" dirty="0"/>
              <a:t> </a:t>
            </a:r>
            <a:r>
              <a:rPr lang="cs-CZ" sz="2000" dirty="0" err="1"/>
              <a:t>was</a:t>
            </a:r>
            <a:r>
              <a:rPr lang="cs-CZ" sz="2000" dirty="0"/>
              <a:t> a </a:t>
            </a:r>
            <a:r>
              <a:rPr lang="cs-CZ" sz="2000" dirty="0" err="1"/>
              <a:t>competition</a:t>
            </a:r>
            <a:r>
              <a:rPr lang="cs-CZ" sz="2000" dirty="0"/>
              <a:t> </a:t>
            </a:r>
            <a:r>
              <a:rPr lang="cs-CZ" sz="2000" dirty="0" err="1"/>
              <a:t>with</a:t>
            </a:r>
            <a:r>
              <a:rPr lang="cs-CZ" sz="2000" dirty="0"/>
              <a:t> </a:t>
            </a:r>
            <a:r>
              <a:rPr lang="cs-CZ" sz="2000" dirty="0" err="1"/>
              <a:t>other</a:t>
            </a:r>
            <a:r>
              <a:rPr lang="cs-CZ" sz="2000" dirty="0"/>
              <a:t> </a:t>
            </a:r>
            <a:r>
              <a:rPr lang="cs-CZ" sz="2000" dirty="0" err="1"/>
              <a:t>groups</a:t>
            </a:r>
            <a:r>
              <a:rPr lang="cs-CZ" sz="2000" dirty="0"/>
              <a:t>.</a:t>
            </a:r>
          </a:p>
        </p:txBody>
      </p:sp>
      <p:pic>
        <p:nvPicPr>
          <p:cNvPr id="2050" name="Picture 2" descr="No description available.">
            <a:extLst>
              <a:ext uri="{FF2B5EF4-FFF2-40B4-BE49-F238E27FC236}">
                <a16:creationId xmlns:a16="http://schemas.microsoft.com/office/drawing/2014/main" id="{2F156F38-D059-41C6-A571-4F5A5445B0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7600" y="2120900"/>
            <a:ext cx="6412441"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03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AB66E3-080E-437D-B074-113782162996}"/>
              </a:ext>
            </a:extLst>
          </p:cNvPr>
          <p:cNvSpPr>
            <a:spLocks noGrp="1"/>
          </p:cNvSpPr>
          <p:nvPr>
            <p:ph type="title"/>
          </p:nvPr>
        </p:nvSpPr>
        <p:spPr/>
        <p:txBody>
          <a:bodyPr>
            <a:normAutofit fontScale="90000"/>
          </a:bodyPr>
          <a:lstStyle/>
          <a:p>
            <a:r>
              <a:rPr lang="cs-CZ" b="0" dirty="0" err="1"/>
              <a:t>then</a:t>
            </a:r>
            <a:r>
              <a:rPr lang="cs-CZ" b="0" dirty="0"/>
              <a:t> </a:t>
            </a:r>
            <a:r>
              <a:rPr lang="cs-CZ" b="0" dirty="0" err="1"/>
              <a:t>we</a:t>
            </a:r>
            <a:r>
              <a:rPr lang="cs-CZ" b="0" dirty="0"/>
              <a:t> had to </a:t>
            </a:r>
            <a:r>
              <a:rPr lang="cs-CZ" b="0" dirty="0" err="1"/>
              <a:t>guess</a:t>
            </a:r>
            <a:r>
              <a:rPr lang="cs-CZ" b="0" dirty="0"/>
              <a:t> </a:t>
            </a:r>
            <a:r>
              <a:rPr lang="cs-CZ" b="0" dirty="0" err="1"/>
              <a:t>signs</a:t>
            </a:r>
            <a:r>
              <a:rPr lang="cs-CZ" b="0" dirty="0"/>
              <a:t> </a:t>
            </a:r>
            <a:r>
              <a:rPr lang="cs-CZ" b="0" dirty="0" err="1"/>
              <a:t>of</a:t>
            </a:r>
            <a:r>
              <a:rPr lang="cs-CZ" b="0" dirty="0"/>
              <a:t> </a:t>
            </a:r>
            <a:r>
              <a:rPr lang="cs-CZ" b="0" dirty="0" err="1"/>
              <a:t>cars</a:t>
            </a:r>
            <a:r>
              <a:rPr lang="cs-CZ" b="0" dirty="0"/>
              <a:t>. </a:t>
            </a:r>
            <a:r>
              <a:rPr lang="cs-CZ" b="0" dirty="0" err="1"/>
              <a:t>We</a:t>
            </a:r>
            <a:r>
              <a:rPr lang="cs-CZ" b="0" dirty="0"/>
              <a:t> </a:t>
            </a:r>
            <a:r>
              <a:rPr lang="cs-CZ" b="0" dirty="0" err="1"/>
              <a:t>were</a:t>
            </a:r>
            <a:r>
              <a:rPr lang="cs-CZ" b="0" dirty="0"/>
              <a:t> </a:t>
            </a:r>
            <a:r>
              <a:rPr lang="cs-CZ" b="0" dirty="0" err="1"/>
              <a:t>pretty</a:t>
            </a:r>
            <a:r>
              <a:rPr lang="cs-CZ" b="0" dirty="0"/>
              <a:t> </a:t>
            </a:r>
            <a:r>
              <a:rPr lang="cs-CZ" b="0" dirty="0" err="1"/>
              <a:t>good</a:t>
            </a:r>
            <a:r>
              <a:rPr lang="cs-CZ" b="0" dirty="0"/>
              <a:t>.</a:t>
            </a:r>
            <a:br>
              <a:rPr lang="cs-CZ" b="0" dirty="0"/>
            </a:br>
            <a:r>
              <a:rPr lang="cs-CZ" b="0" dirty="0">
                <a:sym typeface="Wingdings" panose="05000000000000000000" pitchFamily="2" charset="2"/>
              </a:rPr>
              <a:t></a:t>
            </a:r>
            <a:endParaRPr lang="cs-CZ" b="0" dirty="0"/>
          </a:p>
        </p:txBody>
      </p:sp>
      <p:sp>
        <p:nvSpPr>
          <p:cNvPr id="4" name="Zástupný symbol pro text 3">
            <a:extLst>
              <a:ext uri="{FF2B5EF4-FFF2-40B4-BE49-F238E27FC236}">
                <a16:creationId xmlns:a16="http://schemas.microsoft.com/office/drawing/2014/main" id="{739B1C3C-3746-4E50-AF30-9C765C72E83A}"/>
              </a:ext>
            </a:extLst>
          </p:cNvPr>
          <p:cNvSpPr>
            <a:spLocks noGrp="1"/>
          </p:cNvSpPr>
          <p:nvPr>
            <p:ph type="body" sz="half" idx="2"/>
          </p:nvPr>
        </p:nvSpPr>
        <p:spPr/>
        <p:txBody>
          <a:bodyPr/>
          <a:lstStyle/>
          <a:p>
            <a:endParaRPr lang="cs-CZ" dirty="0"/>
          </a:p>
        </p:txBody>
      </p:sp>
      <p:pic>
        <p:nvPicPr>
          <p:cNvPr id="3074" name="Picture 2" descr="No description available.">
            <a:extLst>
              <a:ext uri="{FF2B5EF4-FFF2-40B4-BE49-F238E27FC236}">
                <a16:creationId xmlns:a16="http://schemas.microsoft.com/office/drawing/2014/main" id="{ACFE7850-522B-4B5A-A6EC-8BA1AF41FF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2623" y="884765"/>
            <a:ext cx="3005298" cy="40070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description available.">
            <a:extLst>
              <a:ext uri="{FF2B5EF4-FFF2-40B4-BE49-F238E27FC236}">
                <a16:creationId xmlns:a16="http://schemas.microsoft.com/office/drawing/2014/main" id="{3CC9617D-3DB8-46BF-9951-D3672FB06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045" y="691726"/>
            <a:ext cx="4105910" cy="547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3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60BD67-4C7E-4C8C-B220-18A7DF6821F3}"/>
              </a:ext>
            </a:extLst>
          </p:cNvPr>
          <p:cNvSpPr>
            <a:spLocks noGrp="1"/>
          </p:cNvSpPr>
          <p:nvPr>
            <p:ph type="ctrTitle"/>
          </p:nvPr>
        </p:nvSpPr>
        <p:spPr>
          <a:xfrm>
            <a:off x="1051560" y="1399033"/>
            <a:ext cx="9108440" cy="2736088"/>
          </a:xfrm>
        </p:spPr>
        <p:txBody>
          <a:bodyPr/>
          <a:lstStyle/>
          <a:p>
            <a:r>
              <a:rPr lang="cs-CZ" dirty="0" err="1"/>
              <a:t>We</a:t>
            </a:r>
            <a:r>
              <a:rPr lang="cs-CZ" dirty="0"/>
              <a:t> </a:t>
            </a:r>
            <a:r>
              <a:rPr lang="cs-CZ" dirty="0" err="1"/>
              <a:t>could</a:t>
            </a:r>
            <a:r>
              <a:rPr lang="cs-CZ" dirty="0"/>
              <a:t> </a:t>
            </a:r>
            <a:r>
              <a:rPr lang="cs-CZ" dirty="0" err="1"/>
              <a:t>sit</a:t>
            </a:r>
            <a:r>
              <a:rPr lang="cs-CZ" dirty="0"/>
              <a:t> in </a:t>
            </a:r>
            <a:r>
              <a:rPr lang="cs-CZ" dirty="0" err="1"/>
              <a:t>ferrari</a:t>
            </a:r>
            <a:r>
              <a:rPr lang="cs-CZ" dirty="0"/>
              <a:t>. </a:t>
            </a:r>
            <a:r>
              <a:rPr lang="cs-CZ" dirty="0" err="1"/>
              <a:t>Wow</a:t>
            </a:r>
            <a:r>
              <a:rPr lang="cs-CZ" dirty="0"/>
              <a:t>!!!    </a:t>
            </a:r>
          </a:p>
        </p:txBody>
      </p:sp>
      <p:sp>
        <p:nvSpPr>
          <p:cNvPr id="3" name="Podnadpis 2">
            <a:extLst>
              <a:ext uri="{FF2B5EF4-FFF2-40B4-BE49-F238E27FC236}">
                <a16:creationId xmlns:a16="http://schemas.microsoft.com/office/drawing/2014/main" id="{1975EAA3-5CE7-427C-9018-5C78887622DB}"/>
              </a:ext>
            </a:extLst>
          </p:cNvPr>
          <p:cNvSpPr>
            <a:spLocks noGrp="1"/>
          </p:cNvSpPr>
          <p:nvPr>
            <p:ph type="subTitle" idx="1"/>
          </p:nvPr>
        </p:nvSpPr>
        <p:spPr>
          <a:xfrm>
            <a:off x="6657196" y="5304440"/>
            <a:ext cx="3022905" cy="146849"/>
          </a:xfrm>
        </p:spPr>
        <p:txBody>
          <a:bodyPr>
            <a:normAutofit fontScale="25000" lnSpcReduction="20000"/>
          </a:bodyPr>
          <a:lstStyle/>
          <a:p>
            <a:endParaRPr lang="cs-CZ" dirty="0"/>
          </a:p>
        </p:txBody>
      </p:sp>
      <p:pic>
        <p:nvPicPr>
          <p:cNvPr id="5" name="Picture 2" descr="formula1.ferrari.com/wp-content/themes/ferrari/...">
            <a:extLst>
              <a:ext uri="{FF2B5EF4-FFF2-40B4-BE49-F238E27FC236}">
                <a16:creationId xmlns:a16="http://schemas.microsoft.com/office/drawing/2014/main" id="{49D75F8F-77AE-4B59-B177-1F2209374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9560" y="1792669"/>
            <a:ext cx="11430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 description available.">
            <a:extLst>
              <a:ext uri="{FF2B5EF4-FFF2-40B4-BE49-F238E27FC236}">
                <a16:creationId xmlns:a16="http://schemas.microsoft.com/office/drawing/2014/main" id="{99A0B61C-B4BB-4BC9-9534-4C98B7309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586480"/>
            <a:ext cx="4643120" cy="31089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o description available.">
            <a:extLst>
              <a:ext uri="{FF2B5EF4-FFF2-40B4-BE49-F238E27FC236}">
                <a16:creationId xmlns:a16="http://schemas.microsoft.com/office/drawing/2014/main" id="{874CD76B-4317-4E5A-BE21-12F6B99DB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0" y="3765200"/>
            <a:ext cx="4104640" cy="307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05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A79C47-D0BF-448D-82B3-4A1883B616E0}"/>
              </a:ext>
            </a:extLst>
          </p:cNvPr>
          <p:cNvSpPr>
            <a:spLocks noGrp="1"/>
          </p:cNvSpPr>
          <p:nvPr>
            <p:ph type="title"/>
          </p:nvPr>
        </p:nvSpPr>
        <p:spPr/>
        <p:txBody>
          <a:bodyPr>
            <a:normAutofit/>
          </a:bodyPr>
          <a:lstStyle/>
          <a:p>
            <a:r>
              <a:rPr lang="cs-CZ" sz="6000" dirty="0" err="1"/>
              <a:t>Pedal</a:t>
            </a:r>
            <a:r>
              <a:rPr lang="cs-CZ" sz="6000" dirty="0"/>
              <a:t> </a:t>
            </a:r>
            <a:r>
              <a:rPr lang="cs-CZ" sz="6000" dirty="0" err="1"/>
              <a:t>cars</a:t>
            </a:r>
            <a:endParaRPr lang="cs-CZ" sz="6000" dirty="0"/>
          </a:p>
        </p:txBody>
      </p:sp>
      <p:pic>
        <p:nvPicPr>
          <p:cNvPr id="5122" name="Picture 2" descr="No description available.">
            <a:extLst>
              <a:ext uri="{FF2B5EF4-FFF2-40B4-BE49-F238E27FC236}">
                <a16:creationId xmlns:a16="http://schemas.microsoft.com/office/drawing/2014/main" id="{79C7FE9D-7125-4456-A1A7-B1BDEEFDFF8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61440" y="2193925"/>
            <a:ext cx="3577669" cy="3978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o description available.">
            <a:extLst>
              <a:ext uri="{FF2B5EF4-FFF2-40B4-BE49-F238E27FC236}">
                <a16:creationId xmlns:a16="http://schemas.microsoft.com/office/drawing/2014/main" id="{AA2D74DC-12A9-420F-A198-D8E45CF0CC6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64288" y="2400102"/>
            <a:ext cx="4754562" cy="356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24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280A3E-1C9C-4FD1-8590-756C3F61A10A}"/>
              </a:ext>
            </a:extLst>
          </p:cNvPr>
          <p:cNvSpPr>
            <a:spLocks noGrp="1"/>
          </p:cNvSpPr>
          <p:nvPr>
            <p:ph type="title"/>
          </p:nvPr>
        </p:nvSpPr>
        <p:spPr/>
        <p:txBody>
          <a:bodyPr/>
          <a:lstStyle/>
          <a:p>
            <a:r>
              <a:rPr lang="cs-CZ" dirty="0" err="1"/>
              <a:t>We</a:t>
            </a:r>
            <a:r>
              <a:rPr lang="cs-CZ" dirty="0"/>
              <a:t> </a:t>
            </a:r>
            <a:r>
              <a:rPr lang="cs-CZ" dirty="0" err="1"/>
              <a:t>learned</a:t>
            </a:r>
            <a:r>
              <a:rPr lang="cs-CZ" dirty="0"/>
              <a:t> </a:t>
            </a:r>
            <a:r>
              <a:rPr lang="cs-CZ" dirty="0" err="1"/>
              <a:t>about</a:t>
            </a:r>
            <a:r>
              <a:rPr lang="cs-CZ" dirty="0"/>
              <a:t> </a:t>
            </a:r>
            <a:r>
              <a:rPr lang="cs-CZ" dirty="0" err="1"/>
              <a:t>parts</a:t>
            </a:r>
            <a:r>
              <a:rPr lang="cs-CZ" dirty="0"/>
              <a:t> </a:t>
            </a:r>
            <a:r>
              <a:rPr lang="cs-CZ" dirty="0" err="1"/>
              <a:t>of</a:t>
            </a:r>
            <a:r>
              <a:rPr lang="cs-CZ" dirty="0"/>
              <a:t> a car </a:t>
            </a:r>
          </a:p>
        </p:txBody>
      </p:sp>
      <p:pic>
        <p:nvPicPr>
          <p:cNvPr id="6146" name="Picture 2" descr="No description available.">
            <a:extLst>
              <a:ext uri="{FF2B5EF4-FFF2-40B4-BE49-F238E27FC236}">
                <a16:creationId xmlns:a16="http://schemas.microsoft.com/office/drawing/2014/main" id="{988487A9-BBE5-48DE-85B3-51C455544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240" y="1851660"/>
            <a:ext cx="6675120" cy="500634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descr="C:\Users\uživatel\Downloads\LOGO - Kamionki - POLSKA.jpg">
            <a:extLst>
              <a:ext uri="{FF2B5EF4-FFF2-40B4-BE49-F238E27FC236}">
                <a16:creationId xmlns:a16="http://schemas.microsoft.com/office/drawing/2014/main" id="{BA49D81A-0251-44E1-8460-7D064EB2FA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738" y="2073783"/>
            <a:ext cx="1630280" cy="3512978"/>
          </a:xfrm>
          <a:prstGeom prst="rect">
            <a:avLst/>
          </a:prstGeom>
          <a:noFill/>
          <a:ln>
            <a:noFill/>
          </a:ln>
        </p:spPr>
      </p:pic>
    </p:spTree>
    <p:extLst>
      <p:ext uri="{BB962C8B-B14F-4D97-AF65-F5344CB8AC3E}">
        <p14:creationId xmlns:p14="http://schemas.microsoft.com/office/powerpoint/2010/main" val="162057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4FA882-09FA-4E54-9E35-8A37DB9E67E6}"/>
              </a:ext>
            </a:extLst>
          </p:cNvPr>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attention</a:t>
            </a:r>
            <a:endParaRPr lang="cs-CZ" dirty="0"/>
          </a:p>
        </p:txBody>
      </p:sp>
      <p:pic>
        <p:nvPicPr>
          <p:cNvPr id="3" name="Obrázek 2">
            <a:extLst>
              <a:ext uri="{FF2B5EF4-FFF2-40B4-BE49-F238E27FC236}">
                <a16:creationId xmlns:a16="http://schemas.microsoft.com/office/drawing/2014/main" id="{E468D28C-B65C-4E4A-8F7E-9B3063048977}"/>
              </a:ext>
            </a:extLst>
          </p:cNvPr>
          <p:cNvPicPr>
            <a:picLocks noChangeAspect="1"/>
          </p:cNvPicPr>
          <p:nvPr/>
        </p:nvPicPr>
        <p:blipFill>
          <a:blip r:embed="rId2"/>
          <a:stretch>
            <a:fillRect/>
          </a:stretch>
        </p:blipFill>
        <p:spPr>
          <a:xfrm>
            <a:off x="1836235" y="1770591"/>
            <a:ext cx="5620213" cy="4215160"/>
          </a:xfrm>
          <a:prstGeom prst="rect">
            <a:avLst/>
          </a:prstGeom>
        </p:spPr>
      </p:pic>
      <p:sp>
        <p:nvSpPr>
          <p:cNvPr id="4" name="Obdélník 3">
            <a:extLst>
              <a:ext uri="{FF2B5EF4-FFF2-40B4-BE49-F238E27FC236}">
                <a16:creationId xmlns:a16="http://schemas.microsoft.com/office/drawing/2014/main" id="{54EF5503-25FB-4E46-8164-9BDD2814AAD0}"/>
              </a:ext>
            </a:extLst>
          </p:cNvPr>
          <p:cNvSpPr/>
          <p:nvPr/>
        </p:nvSpPr>
        <p:spPr>
          <a:xfrm>
            <a:off x="7456448" y="2449020"/>
            <a:ext cx="4296936" cy="2552686"/>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20A7D0BF-E9FC-4957-AEC2-C18440696C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22835" y="5173688"/>
            <a:ext cx="2956560" cy="640080"/>
          </a:xfrm>
          <a:prstGeom prst="rect">
            <a:avLst/>
          </a:prstGeom>
          <a:noFill/>
        </p:spPr>
      </p:pic>
      <p:pic>
        <p:nvPicPr>
          <p:cNvPr id="6" name="Obrázek 5" descr="C:\Users\uživatel\Downloads\LOGO - Kamionki - POLSKA.jpg">
            <a:extLst>
              <a:ext uri="{FF2B5EF4-FFF2-40B4-BE49-F238E27FC236}">
                <a16:creationId xmlns:a16="http://schemas.microsoft.com/office/drawing/2014/main" id="{0CFBCBE0-E996-4AE3-AD78-5725035CF24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3215" y="578497"/>
            <a:ext cx="1358265" cy="1601470"/>
          </a:xfrm>
          <a:prstGeom prst="rect">
            <a:avLst/>
          </a:prstGeom>
          <a:noFill/>
          <a:ln>
            <a:noFill/>
          </a:ln>
        </p:spPr>
      </p:pic>
    </p:spTree>
    <p:extLst>
      <p:ext uri="{BB962C8B-B14F-4D97-AF65-F5344CB8AC3E}">
        <p14:creationId xmlns:p14="http://schemas.microsoft.com/office/powerpoint/2010/main" val="1470229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TM03090434[[fn=Dřevo]]</Template>
  <TotalTime>39</TotalTime>
  <Words>167</Words>
  <Application>Microsoft Office PowerPoint</Application>
  <PresentationFormat>Širokoúhlá obrazovka</PresentationFormat>
  <Paragraphs>11</Paragraphs>
  <Slides>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vt:i4>
      </vt:variant>
    </vt:vector>
  </HeadingPairs>
  <TitlesOfParts>
    <vt:vector size="15" baseType="lpstr">
      <vt:lpstr>Arial</vt:lpstr>
      <vt:lpstr>Calibri</vt:lpstr>
      <vt:lpstr>Rockwell</vt:lpstr>
      <vt:lpstr>Rockwell Condensed</vt:lpstr>
      <vt:lpstr>Times New Roman</vt:lpstr>
      <vt:lpstr>Wingdings</vt:lpstr>
      <vt:lpstr>Dřevo</vt:lpstr>
      <vt:lpstr> Secondary automotive school in holice  car        industry</vt:lpstr>
      <vt:lpstr>We had an excursion in secondary automotive school in holice. This school prepares students for work in the car industry.   </vt:lpstr>
      <vt:lpstr>We experienced a lot of new things. Our lecturers and guides showed us around the school. Together we played games. For example we had to drive a remote controlled cars. It was a competition with other groups.</vt:lpstr>
      <vt:lpstr>then we had to guess signs of cars. We were pretty good. </vt:lpstr>
      <vt:lpstr>We could sit in ferrari. Wow!!!    </vt:lpstr>
      <vt:lpstr>Pedal cars</vt:lpstr>
      <vt:lpstr>We learned about parts of a car </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automotive school in holice  car        industry</dc:title>
  <dc:creator>danielat</dc:creator>
  <cp:lastModifiedBy>danielat</cp:lastModifiedBy>
  <cp:revision>4</cp:revision>
  <dcterms:created xsi:type="dcterms:W3CDTF">2023-06-14T10:28:51Z</dcterms:created>
  <dcterms:modified xsi:type="dcterms:W3CDTF">2023-06-14T11:07:54Z</dcterms:modified>
</cp:coreProperties>
</file>